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56" r:id="rId4"/>
    <p:sldId id="258" r:id="rId5"/>
    <p:sldId id="265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8"/>
    <p:restoredTop sz="94635"/>
  </p:normalViewPr>
  <p:slideViewPr>
    <p:cSldViewPr snapToGrid="0">
      <p:cViewPr varScale="1">
        <p:scale>
          <a:sx n="83" d="100"/>
          <a:sy n="83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4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7961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183</Words>
  <Application>Microsoft Macintosh PowerPoint</Application>
  <PresentationFormat>Widescreen</PresentationFormat>
  <Paragraphs>37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13</cp:revision>
  <dcterms:created xsi:type="dcterms:W3CDTF">2023-11-30T14:21:50Z</dcterms:created>
  <dcterms:modified xsi:type="dcterms:W3CDTF">2023-11-30T17:02:20Z</dcterms:modified>
</cp:coreProperties>
</file>